
<file path=[Content_Types].xml><?xml version="1.0" encoding="utf-8"?>
<Types xmlns="http://schemas.openxmlformats.org/package/2006/content-types"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65" r:id="rId3"/>
    <p:sldId id="367" r:id="rId4"/>
    <p:sldId id="369" r:id="rId5"/>
    <p:sldId id="370" r:id="rId6"/>
    <p:sldId id="371" r:id="rId7"/>
    <p:sldId id="372" r:id="rId8"/>
    <p:sldId id="373" r:id="rId9"/>
    <p:sldId id="368" r:id="rId10"/>
    <p:sldId id="374" r:id="rId11"/>
    <p:sldId id="375" r:id="rId12"/>
    <p:sldId id="377" r:id="rId13"/>
    <p:sldId id="387" r:id="rId14"/>
    <p:sldId id="378" r:id="rId15"/>
    <p:sldId id="379" r:id="rId16"/>
    <p:sldId id="388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9" r:id="rId25"/>
    <p:sldId id="401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XD툴 장점" id="{9163AABD-3DC0-4BAF-AF8A-8D7D0A089AEA}">
          <p14:sldIdLst>
            <p14:sldId id="365"/>
            <p14:sldId id="367"/>
            <p14:sldId id="369"/>
            <p14:sldId id="370"/>
            <p14:sldId id="371"/>
            <p14:sldId id="372"/>
            <p14:sldId id="373"/>
            <p14:sldId id="368"/>
            <p14:sldId id="374"/>
            <p14:sldId id="375"/>
            <p14:sldId id="377"/>
          </p14:sldIdLst>
        </p14:section>
        <p14:section name="제목 없는 구역" id="{7E00FDBC-8CB0-4AAE-8E0C-0AFD4BF89686}">
          <p14:sldIdLst>
            <p14:sldId id="387"/>
            <p14:sldId id="378"/>
            <p14:sldId id="379"/>
          </p14:sldIdLst>
        </p14:section>
        <p14:section name="제목 없는 구역" id="{1312C6F3-8B62-49BB-A6AF-B6504C2AA5FF}">
          <p14:sldIdLst>
            <p14:sldId id="388"/>
            <p14:sldId id="380"/>
            <p14:sldId id="381"/>
            <p14:sldId id="382"/>
            <p14:sldId id="383"/>
            <p14:sldId id="384"/>
            <p14:sldId id="385"/>
            <p14:sldId id="386"/>
            <p14:sldId id="389"/>
          </p14:sldIdLst>
        </p14:section>
        <p14:section name="제목 없는 구역" id="{F1363FC6-20DD-4CA5-B376-32EF4377A28B}">
          <p14:sldIdLst>
            <p14:sldId id="401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34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9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219785" y="1664640"/>
            <a:ext cx="9144000" cy="376021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/>
              <a:t>XD</a:t>
            </a:r>
            <a:r>
              <a:rPr lang="ko-KR" altLang="en-US" sz="2000" b="0" dirty="0"/>
              <a:t>와 다른 </a:t>
            </a:r>
            <a:r>
              <a:rPr lang="en-US" altLang="ko-KR" sz="2000" b="0" dirty="0"/>
              <a:t>GUI</a:t>
            </a:r>
            <a:r>
              <a:rPr lang="ko-KR" altLang="en-US" sz="2000" b="0" dirty="0"/>
              <a:t>툴의 </a:t>
            </a:r>
            <a:r>
              <a:rPr lang="ko-KR" altLang="en-US" sz="2000" b="0" dirty="0" smtClean="0"/>
              <a:t>차이점</a:t>
            </a:r>
            <a:r>
              <a:rPr lang="en-US" altLang="ko-KR" sz="2000" b="0" dirty="0"/>
              <a:t/>
            </a:r>
            <a:br>
              <a:rPr lang="en-US" altLang="ko-KR" sz="2000" b="0" dirty="0"/>
            </a:br>
            <a:r>
              <a:rPr lang="en-US" altLang="ko-KR" sz="2000" b="0" dirty="0"/>
              <a:t>Adobe XD </a:t>
            </a:r>
            <a:r>
              <a:rPr lang="ko-KR" altLang="en-US" sz="2000" b="0" dirty="0"/>
              <a:t>주요기능</a:t>
            </a:r>
            <a:br>
              <a:rPr lang="ko-KR" altLang="en-US" sz="2000" b="0" dirty="0"/>
            </a:b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219785" y="1125208"/>
            <a:ext cx="5468393" cy="384175"/>
          </a:xfrm>
        </p:spPr>
        <p:txBody>
          <a:bodyPr/>
          <a:lstStyle/>
          <a:p>
            <a:r>
              <a:rPr lang="en-US" altLang="ko-KR" dirty="0" smtClean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" y="77997"/>
            <a:ext cx="11278577" cy="58755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</a:p>
          <a:p>
            <a:r>
              <a:rPr lang="en-US" altLang="ko-KR" dirty="0"/>
              <a:t>-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13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243564"/>
            <a:ext cx="11110923" cy="6370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장점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057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879889"/>
            <a:ext cx="11110923" cy="5098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Adobe </a:t>
            </a:r>
            <a:r>
              <a:rPr lang="en-US" altLang="ko-KR" dirty="0" err="1" smtClean="0"/>
              <a:t>Xd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-Vector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86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Adobe XD </a:t>
            </a:r>
            <a:r>
              <a:rPr lang="ko-KR" altLang="en-US" dirty="0" smtClean="0"/>
              <a:t>주요기능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4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17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09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시작화면과</a:t>
            </a:r>
            <a:r>
              <a:rPr lang="ko-KR" altLang="en-US" dirty="0" smtClean="0"/>
              <a:t> 해상도 설정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243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8" y="677941"/>
            <a:ext cx="11354784" cy="550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Adobe XD </a:t>
            </a:r>
            <a:r>
              <a:rPr lang="ko-KR" altLang="en-US" b="1" dirty="0" smtClean="0"/>
              <a:t>시작하기 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983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3" y="171227"/>
            <a:ext cx="7871042" cy="380856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418" y="4125717"/>
            <a:ext cx="4961044" cy="25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4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0" y="657031"/>
            <a:ext cx="10276343" cy="6014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Mobile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138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114889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XD</a:t>
            </a:r>
            <a:r>
              <a:rPr lang="ko-KR" altLang="en-US" dirty="0" smtClean="0"/>
              <a:t>와 다른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툴의 차이점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-PX, PT, DP</a:t>
            </a:r>
            <a:r>
              <a:rPr lang="ko-KR" altLang="en-US" dirty="0" smtClean="0"/>
              <a:t>와 프로토타이핑 툴 비교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6" y="213081"/>
            <a:ext cx="11385267" cy="6431837"/>
          </a:xfrm>
          <a:prstGeom prst="rect">
            <a:avLst/>
          </a:prstGeom>
        </p:spPr>
      </p:pic>
      <p:sp>
        <p:nvSpPr>
          <p:cNvPr id="3" name="이등변 삼각형 2"/>
          <p:cNvSpPr/>
          <p:nvPr/>
        </p:nvSpPr>
        <p:spPr>
          <a:xfrm rot="5400000">
            <a:off x="3903785" y="2743201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7212625" y="2743202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IOS </a:t>
            </a:r>
            <a:r>
              <a:rPr lang="ko-KR" altLang="en-US" b="1" dirty="0" smtClean="0"/>
              <a:t>대응 순서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155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335012"/>
            <a:ext cx="11057578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 </a:t>
            </a:r>
            <a:r>
              <a:rPr lang="ko-KR" altLang="en-US" b="1" dirty="0" err="1" smtClean="0"/>
              <a:t>시작화면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329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4" y="664275"/>
            <a:ext cx="11118672" cy="5820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Size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86471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8" y="335012"/>
            <a:ext cx="11339543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</a:t>
            </a:r>
            <a:r>
              <a:rPr lang="ko-KR" altLang="en-US" b="1" dirty="0" smtClean="0"/>
              <a:t>대응방법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7480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531109"/>
            <a:ext cx="10722122" cy="6117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외 디바이스 사이즈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82591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UI Kit </a:t>
            </a:r>
            <a:r>
              <a:rPr lang="ko-KR" altLang="en-US" dirty="0" smtClean="0"/>
              <a:t>소스 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775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447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803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472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05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89" y="445511"/>
            <a:ext cx="10409822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21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341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577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384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82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21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579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96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3" y="331201"/>
            <a:ext cx="10539373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4" y="350253"/>
            <a:ext cx="10295512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5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97" y="1500973"/>
            <a:ext cx="951820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6" y="335012"/>
            <a:ext cx="1070702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9" y="883699"/>
            <a:ext cx="9259102" cy="5090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IOS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PT, google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DP</a:t>
            </a:r>
            <a:r>
              <a:rPr lang="ko-KR" altLang="en-US" dirty="0" smtClean="0"/>
              <a:t>라고 명한다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완전히 같지는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개념은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26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90" y="1409525"/>
            <a:ext cx="944961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0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</TotalTime>
  <Words>77</Words>
  <Application>Microsoft Office PowerPoint</Application>
  <PresentationFormat>와이드스크린</PresentationFormat>
  <Paragraphs>24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XD와 다른 GUI툴의 차이점 Adobe XD 주요기능 </vt:lpstr>
      <vt:lpstr> XD와 다른 GUI툴의 차이점 -PX, PT, DP와 프로토타이핑 툴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Adobe XD 주요기능</vt:lpstr>
      <vt:lpstr>PowerPoint 프레젠테이션</vt:lpstr>
      <vt:lpstr>PowerPoint 프레젠테이션</vt:lpstr>
      <vt:lpstr>시작화면과 해상도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UI Kit 소스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99</cp:revision>
  <dcterms:created xsi:type="dcterms:W3CDTF">2019-09-24T04:31:25Z</dcterms:created>
  <dcterms:modified xsi:type="dcterms:W3CDTF">2019-10-09T00:02:48Z</dcterms:modified>
</cp:coreProperties>
</file>